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555" r:id="rId2"/>
    <p:sldId id="556" r:id="rId3"/>
    <p:sldId id="557" r:id="rId4"/>
    <p:sldId id="558" r:id="rId5"/>
    <p:sldId id="559" r:id="rId6"/>
    <p:sldId id="56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8"/>
    <p:restoredTop sz="94659"/>
  </p:normalViewPr>
  <p:slideViewPr>
    <p:cSldViewPr snapToGrid="0" snapToObjects="1">
      <p:cViewPr varScale="1">
        <p:scale>
          <a:sx n="116" d="100"/>
          <a:sy n="116" d="100"/>
        </p:scale>
        <p:origin x="22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tiff>
</file>

<file path=ppt/media/image17.tiff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tiff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7518" y="20638"/>
            <a:ext cx="4665133" cy="282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7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4671484" y="20638"/>
            <a:ext cx="7499349" cy="282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8"/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27517" y="2817813"/>
            <a:ext cx="10225616" cy="2297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9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10217151" y="2819400"/>
            <a:ext cx="1947333" cy="2293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0"/>
          <p:cNvPicPr>
            <a:picLocks/>
          </p:cNvPicPr>
          <p:nvPr userDrawn="1"/>
        </p:nvPicPr>
        <p:blipFill>
          <a:blip r:embed="rId6"/>
          <a:srcRect/>
          <a:stretch>
            <a:fillRect/>
          </a:stretch>
        </p:blipFill>
        <p:spPr bwMode="auto">
          <a:xfrm>
            <a:off x="27517" y="5089526"/>
            <a:ext cx="12130616" cy="173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3"/>
          <p:cNvSpPr/>
          <p:nvPr userDrawn="1"/>
        </p:nvSpPr>
        <p:spPr>
          <a:xfrm>
            <a:off x="11673417" y="2470150"/>
            <a:ext cx="406400" cy="152400"/>
          </a:xfrm>
          <a:prstGeom prst="rect">
            <a:avLst/>
          </a:prstGeom>
          <a:solidFill>
            <a:srgbClr val="F274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srgbClr val="F47F28"/>
              </a:solidFill>
            </a:endParaRP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4775200" y="1295400"/>
            <a:ext cx="6807200" cy="1416269"/>
          </a:xfrm>
        </p:spPr>
        <p:txBody>
          <a:bodyPr anchor="b">
            <a:normAutofit/>
          </a:bodyPr>
          <a:lstStyle>
            <a:lvl1pPr algn="r" eaLnBrk="1" latinLnBrk="0" hangingPunct="1">
              <a:buNone/>
              <a:defRPr kumimoji="0" lang="zh-CN"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792" y="4114800"/>
            <a:ext cx="9753600" cy="914400"/>
          </a:xfrm>
        </p:spPr>
        <p:txBody>
          <a:bodyPr anchor="b">
            <a:normAutofit/>
          </a:bodyPr>
          <a:lstStyle>
            <a:lvl1pPr marL="0" indent="0" eaLnBrk="1" latinLnBrk="0" hangingPunct="1">
              <a:defRPr kumimoji="0" lang="zh-CN" sz="3600" b="1" kern="1200" baseline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79C3BFF-D77D-40F1-882A-25FE96FE456B}" type="datetimeFigureOut">
              <a:rPr lang="zh-CN" altLang="en-US"/>
              <a:pPr>
                <a:defRPr/>
              </a:pPr>
              <a:t>2020/6/2</a:t>
            </a:fld>
            <a:endParaRPr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08A4C12-ECF2-42A4-BADC-F7C249ABDB5A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5554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 userDrawn="1"/>
        </p:nvSpPr>
        <p:spPr>
          <a:xfrm>
            <a:off x="2389718" y="4800600"/>
            <a:ext cx="7334249" cy="6858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b="1">
              <a:latin typeface="Georgia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>
            <a:normAutofit/>
          </a:bodyPr>
          <a:lstStyle>
            <a:lvl1pPr algn="ctr" eaLnBrk="1" latinLnBrk="0" hangingPunct="1">
              <a:defRPr kumimoji="0" lang="zh-CN" sz="1800" b="0">
                <a:solidFill>
                  <a:schemeClr val="bg1">
                    <a:lumMod val="85000"/>
                  </a:schemeClr>
                </a:solidFill>
                <a:latin typeface="Georgia" pitchFamily="18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 eaLnBrk="1" latinLnBrk="0" hangingPunct="1">
              <a:buNone/>
              <a:defRPr kumimoji="0" lang="zh-CN" sz="3200"/>
            </a:lvl1pPr>
            <a:lvl2pPr marL="457200" indent="0" eaLnBrk="1" latinLnBrk="0" hangingPunct="1">
              <a:buNone/>
              <a:defRPr kumimoji="0" lang="zh-CN" sz="2800"/>
            </a:lvl2pPr>
            <a:lvl3pPr marL="914400" indent="0" eaLnBrk="1" latinLnBrk="0" hangingPunct="1">
              <a:buNone/>
              <a:defRPr kumimoji="0" lang="zh-CN" sz="2400"/>
            </a:lvl3pPr>
            <a:lvl4pPr marL="1371600" indent="0" eaLnBrk="1" latinLnBrk="0" hangingPunct="1">
              <a:buNone/>
              <a:defRPr kumimoji="0" lang="zh-CN" sz="2000"/>
            </a:lvl4pPr>
            <a:lvl5pPr marL="1828800" indent="0" eaLnBrk="1" latinLnBrk="0" hangingPunct="1">
              <a:buNone/>
              <a:defRPr kumimoji="0" lang="zh-CN" sz="2000"/>
            </a:lvl5pPr>
            <a:lvl6pPr marL="2286000" indent="0" eaLnBrk="1" latinLnBrk="0" hangingPunct="1">
              <a:buNone/>
              <a:defRPr kumimoji="0" lang="zh-CN" sz="2000"/>
            </a:lvl6pPr>
            <a:lvl7pPr marL="2743200" indent="0" eaLnBrk="1" latinLnBrk="0" hangingPunct="1">
              <a:buNone/>
              <a:defRPr kumimoji="0" lang="zh-CN" sz="2000"/>
            </a:lvl7pPr>
            <a:lvl8pPr marL="3200400" indent="0" eaLnBrk="1" latinLnBrk="0" hangingPunct="1">
              <a:buNone/>
              <a:defRPr kumimoji="0" lang="zh-CN" sz="2000"/>
            </a:lvl8pPr>
            <a:lvl9pPr marL="3657600" indent="0" eaLnBrk="1" latinLnBrk="0" hangingPunct="1">
              <a:buNone/>
              <a:defRPr kumimoji="0" lang="zh-CN"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562600"/>
            <a:ext cx="7315200" cy="609600"/>
          </a:xfrm>
        </p:spPr>
        <p:txBody>
          <a:bodyPr/>
          <a:lstStyle>
            <a:lvl1pPr marL="0" indent="0" algn="ctr" eaLnBrk="1" latinLnBrk="0" hangingPunct="1">
              <a:buNone/>
              <a:defRPr kumimoji="0" lang="zh-CN" sz="1400"/>
            </a:lvl1pPr>
            <a:lvl2pPr marL="457200" indent="0" eaLnBrk="1" latinLnBrk="0" hangingPunct="1">
              <a:buNone/>
              <a:defRPr kumimoji="0" lang="zh-CN" sz="1200"/>
            </a:lvl2pPr>
            <a:lvl3pPr marL="914400" indent="0" eaLnBrk="1" latinLnBrk="0" hangingPunct="1">
              <a:buNone/>
              <a:defRPr kumimoji="0" lang="zh-CN" sz="1000"/>
            </a:lvl3pPr>
            <a:lvl4pPr marL="1371600" indent="0" eaLnBrk="1" latinLnBrk="0" hangingPunct="1">
              <a:buNone/>
              <a:defRPr kumimoji="0" lang="zh-CN" sz="900"/>
            </a:lvl4pPr>
            <a:lvl5pPr marL="1828800" indent="0" eaLnBrk="1" latinLnBrk="0" hangingPunct="1">
              <a:buNone/>
              <a:defRPr kumimoji="0" lang="zh-CN" sz="900"/>
            </a:lvl5pPr>
            <a:lvl6pPr marL="2286000" indent="0" eaLnBrk="1" latinLnBrk="0" hangingPunct="1">
              <a:buNone/>
              <a:defRPr kumimoji="0" lang="zh-CN" sz="900"/>
            </a:lvl6pPr>
            <a:lvl7pPr marL="2743200" indent="0" eaLnBrk="1" latinLnBrk="0" hangingPunct="1">
              <a:buNone/>
              <a:defRPr kumimoji="0" lang="zh-CN" sz="900"/>
            </a:lvl7pPr>
            <a:lvl8pPr marL="3200400" indent="0" eaLnBrk="1" latinLnBrk="0" hangingPunct="1">
              <a:buNone/>
              <a:defRPr kumimoji="0" lang="zh-CN" sz="900"/>
            </a:lvl8pPr>
            <a:lvl9pPr marL="3657600" indent="0" eaLnBrk="1" latinLnBrk="0" hangingPunct="1">
              <a:buNone/>
              <a:defRPr kumimoji="0" lang="zh-CN"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642AD57-B629-4D14-B2C2-9C5F4942A8E6}" type="datetimeFigureOut">
              <a:rPr lang="zh-CN" altLang="en-US"/>
              <a:pPr>
                <a:defRPr/>
              </a:pPr>
              <a:t>2020/6/2</a:t>
            </a:fld>
            <a:endParaRPr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7064BAC-0950-414D-B293-8FDFA04CDB84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600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6"/>
          <p:cNvSpPr/>
          <p:nvPr userDrawn="1"/>
        </p:nvSpPr>
        <p:spPr>
          <a:xfrm>
            <a:off x="1016000" y="1946209"/>
            <a:ext cx="2743200" cy="2057400"/>
          </a:xfrm>
          <a:prstGeom prst="ellipse">
            <a:avLst/>
          </a:prstGeom>
          <a:gradFill flip="none" rotWithShape="1">
            <a:gsLst>
              <a:gs pos="0">
                <a:srgbClr val="F39C29"/>
              </a:gs>
              <a:gs pos="50000">
                <a:srgbClr val="F7931D"/>
              </a:gs>
              <a:gs pos="100000">
                <a:srgbClr val="FF6600"/>
              </a:gs>
            </a:gsLst>
            <a:path path="circle">
              <a:fillToRect l="50000" t="50000" r="50000" b="50000"/>
            </a:path>
            <a:tileRect/>
          </a:gradFill>
          <a:ln w="82550">
            <a:noFill/>
          </a:ln>
          <a:effectLst>
            <a:outerShdw blurRad="152400" dist="165100" dir="5400000" sx="90000" sy="-19000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/>
              <a:t>             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11582400" y="5265739"/>
            <a:ext cx="609600" cy="96837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>
                <a:solidFill>
                  <a:srgbClr val="FF6600"/>
                </a:solidFill>
              </a:rPr>
              <a:t>           </a:t>
            </a:r>
          </a:p>
        </p:txBody>
      </p:sp>
      <p:sp>
        <p:nvSpPr>
          <p:cNvPr id="6" name="Oval 8"/>
          <p:cNvSpPr/>
          <p:nvPr userDrawn="1"/>
        </p:nvSpPr>
        <p:spPr>
          <a:xfrm>
            <a:off x="1343104" y="1992354"/>
            <a:ext cx="2111296" cy="1295400"/>
          </a:xfrm>
          <a:prstGeom prst="ellipse">
            <a:avLst/>
          </a:prstGeom>
          <a:gradFill flip="none" rotWithShape="1">
            <a:gsLst>
              <a:gs pos="63000">
                <a:schemeClr val="bg1">
                  <a:alpha val="7000"/>
                </a:schemeClr>
              </a:gs>
              <a:gs pos="72000">
                <a:schemeClr val="bg1">
                  <a:alpha val="15000"/>
                </a:schemeClr>
              </a:gs>
              <a:gs pos="91000">
                <a:schemeClr val="bg1">
                  <a:alpha val="2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/>
              <a:t>     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2400" y="1992354"/>
            <a:ext cx="7823200" cy="1970046"/>
          </a:xfrm>
        </p:spPr>
        <p:txBody>
          <a:bodyPr>
            <a:normAutofit/>
          </a:bodyPr>
          <a:lstStyle>
            <a:lvl1pPr algn="l" eaLnBrk="1" latinLnBrk="0" hangingPunct="1">
              <a:defRPr kumimoji="0" lang="zh-CN" sz="3000" b="1" cap="all"/>
            </a:lvl1pPr>
          </a:lstStyle>
          <a:p>
            <a:r>
              <a:rPr lang="zh-CN" altLang="en-US" dirty="0"/>
              <a:t>单击此处编辑母版标题样式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5105401"/>
            <a:ext cx="10972801" cy="375787"/>
          </a:xfrm>
        </p:spPr>
        <p:txBody>
          <a:bodyPr anchor="b">
            <a:normAutofit/>
          </a:bodyPr>
          <a:lstStyle>
            <a:lvl1pPr marL="0" indent="0" algn="r" eaLnBrk="1" latinLnBrk="0" hangingPunct="1">
              <a:buNone/>
              <a:defRPr kumimoji="0" lang="zh-CN"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eaLnBrk="1" latinLnBrk="0" hangingPunct="1">
              <a:buNone/>
              <a:defRPr kumimoji="0" lang="zh-CN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eaLnBrk="1" latinLnBrk="0" hangingPunct="1">
              <a:buNone/>
              <a:defRPr kumimoji="0" lang="zh-CN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5DF408C7-CD02-499F-A91B-6FDAF990BD31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73394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573" y="76200"/>
            <a:ext cx="11204027" cy="685800"/>
          </a:xfrm>
        </p:spPr>
        <p:txBody>
          <a:bodyPr>
            <a:noAutofit/>
          </a:bodyPr>
          <a:lstStyle>
            <a:lvl1pPr algn="l" eaLnBrk="1" latinLnBrk="0" hangingPunct="1">
              <a:defRPr kumimoji="0" lang="zh-CN" sz="4400" b="1" i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000" y="1440000"/>
            <a:ext cx="11040000" cy="5040000"/>
          </a:xfrm>
        </p:spPr>
        <p:txBody>
          <a:bodyPr/>
          <a:lstStyle>
            <a:lvl1pPr eaLnBrk="1" latinLnBrk="0" hangingPunct="1">
              <a:defRPr kumimoji="0" lang="zh-CN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1pPr>
            <a:lvl2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2pPr>
            <a:lvl3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3pPr>
            <a:lvl4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4pPr>
            <a:lvl5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0C242D2D-C852-4C9E-8C42-C4FFE9AB9C1F}" type="datetimeFigureOut">
              <a:rPr lang="zh-CN" altLang="en-US"/>
              <a:pPr>
                <a:defRPr/>
              </a:pPr>
              <a:t>2020/6/2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ADED195B-689C-4A9C-B47E-9F4D5BDE1F0E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8353515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: 强调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13E63D82-B623-4A80-A0BE-C1C56E7CEB3E}" type="datetimeFigureOut">
              <a:rPr lang="zh-CN" altLang="en-US"/>
              <a:pPr>
                <a:defRPr/>
              </a:pPr>
              <a:t>2020/6/2</a:t>
            </a:fld>
            <a:endParaRPr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887A390C-185E-4563-994A-21951E07864C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1834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9" y="1"/>
            <a:ext cx="9424020" cy="838200"/>
          </a:xfrm>
        </p:spPr>
        <p:txBody>
          <a:bodyPr anchor="b">
            <a:normAutofit/>
          </a:bodyPr>
          <a:lstStyle>
            <a:lvl1pPr algn="l" eaLnBrk="1" latinLnBrk="0" hangingPunct="1">
              <a:defRPr kumimoji="0" lang="zh-CN" sz="28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6402"/>
            <a:ext cx="5384800" cy="3971455"/>
          </a:xfrm>
        </p:spPr>
        <p:txBody>
          <a:bodyPr/>
          <a:lstStyle>
            <a:lvl1pPr eaLnBrk="1" latinLnBrk="0" hangingPunct="1">
              <a:defRPr kumimoji="0" lang="zh-CN"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6400"/>
            <a:ext cx="5384800" cy="3971454"/>
          </a:xfrm>
        </p:spPr>
        <p:txBody>
          <a:bodyPr/>
          <a:lstStyle>
            <a:lvl1pPr eaLnBrk="1" latinLnBrk="0" hangingPunct="1">
              <a:defRPr kumimoji="0" lang="zh-CN"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74549D-4781-488C-AD97-39BF3D7C568A}" type="datetimeFigureOut">
              <a:rPr lang="zh-CN" altLang="en-US"/>
              <a:pPr>
                <a:defRPr/>
              </a:pPr>
              <a:t>2020/6/2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425E7F-FAC4-46C4-853A-3D6F99E8528D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2323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0" y="762000"/>
            <a:ext cx="3259667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9200" y="2077200"/>
            <a:ext cx="9347200" cy="1143000"/>
          </a:xfrm>
        </p:spPr>
        <p:txBody>
          <a:bodyPr/>
          <a:lstStyle>
            <a:lvl1pPr algn="l" eaLnBrk="1" latinLnBrk="0" hangingPunct="1">
              <a:defRPr kumimoji="0" lang="zh-CN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2DE5A58-D748-4448-B00E-878136DA6A35}" type="datetimeFigureOut">
              <a:rPr lang="zh-CN" altLang="en-US"/>
              <a:pPr>
                <a:defRPr/>
              </a:pPr>
              <a:t>2020/6/2</a:t>
            </a:fld>
            <a:endParaRPr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520D866-4B55-4ED3-B5DA-AD583201AF68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104630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: 强调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7200" y="3081000"/>
            <a:ext cx="11582400" cy="1095600"/>
          </a:xfrm>
        </p:spPr>
        <p:txBody>
          <a:bodyPr>
            <a:normAutofit/>
          </a:bodyPr>
          <a:lstStyle>
            <a:lvl1pPr algn="ctr" eaLnBrk="1" latinLnBrk="0" hangingPunct="1">
              <a:defRPr kumimoji="0" lang="zh-CN" sz="4600" b="1" kern="1200" spc="-150" baseline="0">
                <a:ln>
                  <a:gradFill>
                    <a:gsLst>
                      <a:gs pos="0">
                        <a:schemeClr val="bg1"/>
                      </a:gs>
                      <a:gs pos="50000">
                        <a:schemeClr val="bg1">
                          <a:lumMod val="75000"/>
                        </a:schemeClr>
                      </a:gs>
                    </a:gsLst>
                    <a:lin ang="5400000" scaled="0"/>
                  </a:gradFill>
                </a:ln>
                <a:gradFill>
                  <a:gsLst>
                    <a:gs pos="11000">
                      <a:schemeClr val="bg1">
                        <a:lumMod val="75000"/>
                      </a:schemeClr>
                    </a:gs>
                    <a:gs pos="91000">
                      <a:schemeClr val="bg1"/>
                    </a:gs>
                  </a:gsLst>
                  <a:lin ang="16200000" scaled="1"/>
                </a:gradFill>
                <a:effectLst>
                  <a:outerShdw blurRad="38100" algn="ctr" rotWithShape="0">
                    <a:prstClr val="black">
                      <a:alpha val="25000"/>
                    </a:prstClr>
                  </a:outerShdw>
                  <a:reflection blurRad="6350" stA="60000" endA="900" endPos="58000" dir="5400000" sy="-100000" algn="bl" rotWithShape="0"/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zh-CN"/>
              <a:t>Click to edit Master title style</a:t>
            </a:r>
            <a:endParaRPr lang="zh-CN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78603" y="2424752"/>
            <a:ext cx="11592000" cy="639762"/>
          </a:xfrm>
        </p:spPr>
        <p:txBody>
          <a:bodyPr anchor="b">
            <a:normAutofit/>
          </a:bodyPr>
          <a:lstStyle>
            <a:lvl1pPr marL="0" indent="0" algn="ctr" eaLnBrk="1" latinLnBrk="0" hangingPunct="1">
              <a:buNone/>
              <a:defRPr kumimoji="0" lang="zh-CN" sz="2800" kern="1200">
                <a:solidFill>
                  <a:srgbClr val="2E507A">
                    <a:alpha val="81000"/>
                  </a:srgbClr>
                </a:solidFill>
                <a:latin typeface="+mn-lt"/>
                <a:ea typeface="+mn-ea"/>
                <a:cs typeface="+mn-cs"/>
              </a:defRPr>
            </a:lvl1pPr>
            <a:lvl2pPr marL="457200" indent="0" eaLnBrk="1" latinLnBrk="0" hangingPunct="1">
              <a:buNone/>
              <a:defRPr kumimoji="0" lang="zh-CN" sz="2000" b="1"/>
            </a:lvl2pPr>
            <a:lvl3pPr marL="914400" indent="0" eaLnBrk="1" latinLnBrk="0" hangingPunct="1">
              <a:buNone/>
              <a:defRPr kumimoji="0" lang="zh-CN" sz="1800" b="1"/>
            </a:lvl3pPr>
            <a:lvl4pPr marL="1371600" indent="0" eaLnBrk="1" latinLnBrk="0" hangingPunct="1">
              <a:buNone/>
              <a:defRPr kumimoji="0" lang="zh-CN" sz="1600" b="1"/>
            </a:lvl4pPr>
            <a:lvl5pPr marL="1828800" indent="0" eaLnBrk="1" latinLnBrk="0" hangingPunct="1">
              <a:buNone/>
              <a:defRPr kumimoji="0" lang="zh-CN" sz="1600" b="1"/>
            </a:lvl5pPr>
            <a:lvl6pPr marL="2286000" indent="0" eaLnBrk="1" latinLnBrk="0" hangingPunct="1">
              <a:buNone/>
              <a:defRPr kumimoji="0" lang="zh-CN" sz="1600" b="1"/>
            </a:lvl6pPr>
            <a:lvl7pPr marL="2743200" indent="0" eaLnBrk="1" latinLnBrk="0" hangingPunct="1">
              <a:buNone/>
              <a:defRPr kumimoji="0" lang="zh-CN" sz="1600" b="1"/>
            </a:lvl7pPr>
            <a:lvl8pPr marL="3200400" indent="0" eaLnBrk="1" latinLnBrk="0" hangingPunct="1">
              <a:buNone/>
              <a:defRPr kumimoji="0" lang="zh-CN" sz="1600" b="1"/>
            </a:lvl8pPr>
            <a:lvl9pPr marL="3657600" indent="0" eaLnBrk="1" latinLnBrk="0" hangingPunct="1">
              <a:buNone/>
              <a:defRPr kumimoji="0" lang="zh-CN"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272CF2-2059-4952-AC89-5E16F1D1008C}" type="datetimeFigureOut">
              <a:rPr lang="zh-CN" altLang="en-US"/>
              <a:pPr>
                <a:defRPr/>
              </a:pPr>
              <a:t>2020/6/2</a:t>
            </a:fld>
            <a:endParaRPr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08EB41-6699-406A-8334-26338E7ECAEB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812502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文本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 userDrawn="1"/>
        </p:nvSpPr>
        <p:spPr>
          <a:xfrm>
            <a:off x="0" y="2895600"/>
            <a:ext cx="10058400" cy="2133600"/>
          </a:xfrm>
          <a:prstGeom prst="rect">
            <a:avLst/>
          </a:prstGeom>
          <a:gradFill flip="none" rotWithShape="1">
            <a:gsLst>
              <a:gs pos="63000">
                <a:schemeClr val="tx1">
                  <a:lumMod val="85000"/>
                  <a:lumOff val="15000"/>
                  <a:alpha val="49000"/>
                </a:schemeClr>
              </a:gs>
              <a:gs pos="100000">
                <a:schemeClr val="tx1">
                  <a:lumMod val="95000"/>
                  <a:lumOff val="5000"/>
                  <a:alpha val="5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53156" y="3200400"/>
            <a:ext cx="9347200" cy="1676400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0" lang="zh-CN" sz="4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6197600" y="664780"/>
            <a:ext cx="5588000" cy="381000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zh-CN" sz="1800" b="1" kern="120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7EEAC3C-2891-4B76-AD16-3CA62A6AAB3B}" type="datetimeFigureOut">
              <a:rPr lang="zh-CN" altLang="en-US"/>
              <a:pPr>
                <a:defRPr/>
              </a:pPr>
              <a:t>2020/6/2</a:t>
            </a:fld>
            <a:endParaRPr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340E886-37FF-4C63-8246-8BE849545139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57469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媒体(带标题)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/>
          <p:nvPr userDrawn="1"/>
        </p:nvSpPr>
        <p:spPr>
          <a:xfrm>
            <a:off x="793751" y="4800600"/>
            <a:ext cx="6498167" cy="6858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b="1">
              <a:latin typeface="Georgia" pitchFamily="18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08736" y="4800600"/>
            <a:ext cx="6412325" cy="566738"/>
          </a:xfrm>
        </p:spPr>
        <p:txBody>
          <a:bodyPr anchor="b">
            <a:normAutofit/>
          </a:bodyPr>
          <a:lstStyle>
            <a:lvl1pPr algn="ctr" eaLnBrk="1" latinLnBrk="0" hangingPunct="1">
              <a:defRPr kumimoji="0" lang="zh-CN" sz="1800" b="0">
                <a:solidFill>
                  <a:schemeClr val="bg1">
                    <a:lumMod val="85000"/>
                  </a:schemeClr>
                </a:solidFill>
                <a:latin typeface="Georgia" pitchFamily="18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9" name="Media Placeholder 8"/>
          <p:cNvSpPr>
            <a:spLocks noGrp="1"/>
          </p:cNvSpPr>
          <p:nvPr>
            <p:ph type="media" sz="quarter" idx="13"/>
          </p:nvPr>
        </p:nvSpPr>
        <p:spPr>
          <a:xfrm>
            <a:off x="782696" y="838200"/>
            <a:ext cx="6498336" cy="3812822"/>
          </a:xfrm>
        </p:spPr>
        <p:txBody>
          <a:bodyPr rtlCol="0">
            <a:normAutofit/>
          </a:bodyPr>
          <a:lstStyle>
            <a:lvl1pPr eaLnBrk="1" latinLnBrk="0" hangingPunct="1">
              <a:buNone/>
              <a:defRPr kumimoji="0" lang="zh-CN"/>
            </a:lvl1pPr>
          </a:lstStyle>
          <a:p>
            <a:pPr lvl="0"/>
            <a:r>
              <a:rPr lang="zh-CN" altLang="en-US" noProof="0"/>
              <a:t>单击图标添加媒体</a:t>
            </a:r>
            <a:endParaRPr lang="zh-CN" noProof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7702484" y="838201"/>
            <a:ext cx="3759200" cy="4636911"/>
          </a:xfrm>
        </p:spPr>
        <p:txBody>
          <a:bodyPr>
            <a:normAutofit/>
          </a:bodyPr>
          <a:lstStyle>
            <a:lvl1pPr marL="0" indent="0" algn="l" eaLnBrk="1" latinLnBrk="0" hangingPunct="1">
              <a:buNone/>
              <a:defRPr kumimoji="0" lang="zh-CN"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F8E8F45-8C17-4E01-882E-17CD2732672F}" type="datetimeFigureOut">
              <a:rPr lang="zh-CN" altLang="en-US"/>
              <a:pPr>
                <a:defRPr/>
              </a:pPr>
              <a:t>2020/6/2</a:t>
            </a:fld>
            <a:endParaRPr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23D7912-6EE7-48C2-9462-0B7CC8B5DCA2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839073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140E46E-FE25-45E7-833F-51218C913D16}" type="datetimeFigureOut">
              <a:rPr lang="zh-CN" altLang="en-US"/>
              <a:pPr>
                <a:defRPr/>
              </a:pPr>
              <a:t>2020/6/2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4ED65D6-130B-4D12-89D6-B888ADD125E2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lang="zh-CN"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zh-CN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zh-CN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lang="zh-CN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kumimoji="0" lang="zh-CN"/>
      </a:defPPr>
      <a:lvl1pPr marL="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5F833E0-0CD7-844F-AEB6-15337526A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584" y="1073219"/>
            <a:ext cx="7963938" cy="570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48567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3031927-1C7D-3B44-868D-60CF8FD20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977900"/>
            <a:ext cx="104648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261489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A15C5C6-F206-984B-9D61-8DBCFB5CF1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2799" b="60620"/>
          <a:stretch/>
        </p:blipFill>
        <p:spPr>
          <a:xfrm>
            <a:off x="1666781" y="1094041"/>
            <a:ext cx="8997548" cy="211186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65C92CC-0294-E746-B879-5FD4A492177F}"/>
              </a:ext>
            </a:extLst>
          </p:cNvPr>
          <p:cNvSpPr txBox="1"/>
          <p:nvPr/>
        </p:nvSpPr>
        <p:spPr>
          <a:xfrm>
            <a:off x="4296578" y="3894464"/>
            <a:ext cx="3294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商品可分</a:t>
            </a:r>
            <a:r>
              <a:rPr kumimoji="1" lang="en-US" altLang="zh-CN" dirty="0"/>
              <a:t>(fractional)</a:t>
            </a:r>
            <a:r>
              <a:rPr kumimoji="1" lang="zh-CN" altLang="en-US" dirty="0"/>
              <a:t>的背包问题</a:t>
            </a:r>
          </a:p>
        </p:txBody>
      </p:sp>
    </p:spTree>
    <p:extLst>
      <p:ext uri="{BB962C8B-B14F-4D97-AF65-F5344CB8AC3E}">
        <p14:creationId xmlns:p14="http://schemas.microsoft.com/office/powerpoint/2010/main" val="2670453851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6E012B0-BB4A-FC49-B16B-B73F56E3D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27" y="1211184"/>
            <a:ext cx="10350500" cy="34163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17A711F9-0434-8740-957F-4382E6019531}"/>
                  </a:ext>
                </a:extLst>
              </p:cNvPr>
              <p:cNvSpPr txBox="1"/>
              <p:nvPr/>
            </p:nvSpPr>
            <p:spPr>
              <a:xfrm>
                <a:off x="2696573" y="4712948"/>
                <a:ext cx="6930615" cy="6856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活动选择问题：</a:t>
                </a:r>
                <a:endParaRPr kumimoji="1" lang="en-US" altLang="zh-CN" dirty="0"/>
              </a:p>
              <a:p>
                <a:r>
                  <a:rPr kumimoji="1" lang="zh-CN" altLang="en-US" dirty="0"/>
                  <a:t>   设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kumimoji="1" lang="zh-CN" altLang="en-US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["/>
                        <m:endChr m:val="]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,…,</m:t>
                    </m:r>
                    <m:d>
                      <m:dPr>
                        <m:begChr m:val="["/>
                        <m:endChr m:val="]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</m:sub>
                        </m:s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</m:sub>
                        </m:sSub>
                      </m:e>
                    </m:d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为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订单送货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区间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且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≤…≤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sub>
                    </m:sSub>
                  </m:oMath>
                </a14:m>
                <a:endParaRPr kumimoji="1" lang="zh-CN" altLang="en-US" dirty="0"/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17A711F9-0434-8740-957F-4382E60195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6573" y="4712948"/>
                <a:ext cx="6930615" cy="685637"/>
              </a:xfrm>
              <a:prstGeom prst="rect">
                <a:avLst/>
              </a:prstGeom>
              <a:blipFill>
                <a:blip r:embed="rId3"/>
                <a:stretch>
                  <a:fillRect l="-548" t="-7273" b="-72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0932168-C233-6842-8D0B-5AFF201C734E}"/>
                  </a:ext>
                </a:extLst>
              </p:cNvPr>
              <p:cNvSpPr txBox="1"/>
              <p:nvPr/>
            </p:nvSpPr>
            <p:spPr>
              <a:xfrm>
                <a:off x="2813465" y="5646816"/>
                <a:ext cx="6695807" cy="3969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则存在最优解，</a:t>
                </a:r>
                <a14:m>
                  <m:oMath xmlns:m="http://schemas.openxmlformats.org/officeDocument/2006/math">
                    <m:r>
                      <a:rPr kumimoji="1" lang="zh-CN" altLang="en-US" i="1" dirty="0">
                        <a:latin typeface="Cambria Math" panose="02040503050406030204" pitchFamily="18" charset="0"/>
                      </a:rPr>
                      <m:t>包含区间</m:t>
                    </m:r>
                    <m:d>
                      <m:dPr>
                        <m:begChr m:val="["/>
                        <m:endChr m:val="]"/>
                        <m:ctrlP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kumimoji="1" lang="zh-CN" altLang="en-US" i="1" dirty="0">
                        <a:latin typeface="Cambria Math" panose="02040503050406030204" pitchFamily="18" charset="0"/>
                      </a:rPr>
                      <m:t>且</m:t>
                    </m:r>
                    <m:r>
                      <a:rPr kumimoji="1" lang="zh-CN" altLang="en-US" i="1" dirty="0" smtClean="0">
                        <a:latin typeface="Cambria Math" panose="02040503050406030204" pitchFamily="18" charset="0"/>
                      </a:rPr>
                      <m:t>货量</m:t>
                    </m:r>
                    <m:r>
                      <a:rPr kumimoji="1" lang="zh-CN" altLang="en-US" i="1" dirty="0">
                        <a:latin typeface="Cambria Math" panose="02040503050406030204" pitchFamily="18" charset="0"/>
                      </a:rPr>
                      <m:t>为</m:t>
                    </m:r>
                    <m:r>
                      <m:rPr>
                        <m:sty m:val="p"/>
                      </m:rPr>
                      <a:rPr kumimoji="1" lang="en-US" altLang="zh-CN" b="0" i="0" dirty="0" smtClean="0">
                        <a:latin typeface="Cambria Math" panose="02040503050406030204" pitchFamily="18" charset="0"/>
                      </a:rPr>
                      <m:t>min</m:t>
                    </m:r>
                    <m:r>
                      <a:rPr kumimoji="1" lang="en-US" altLang="zh-CN" b="0" i="1" dirty="0" smtClean="0">
                        <a:latin typeface="Cambria Math" panose="02040503050406030204" pitchFamily="18" charset="0"/>
                      </a:rPr>
                      <m:t>⁡{</m:t>
                    </m:r>
                    <m:sSub>
                      <m:sSubPr>
                        <m:ctrlP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sSub>
                          <m:sSubPr>
                            <m:ctrlP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kumimoji="1" lang="en-US" altLang="zh-CN" b="0" i="1" dirty="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sSub>
                          <m:sSubPr>
                            <m:ctrlP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kumimoji="1" lang="en-US" altLang="zh-CN" b="0" i="1" dirty="0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sSub>
                          <m:sSubPr>
                            <m:ctrlP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kumimoji="1" lang="en-US" altLang="zh-CN" dirty="0"/>
                  <a:t>}</a:t>
                </a:r>
                <a:endParaRPr kumimoji="1" lang="zh-CN" altLang="en-US" dirty="0"/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0932168-C233-6842-8D0B-5AFF201C73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3465" y="5646816"/>
                <a:ext cx="6695807" cy="396904"/>
              </a:xfrm>
              <a:prstGeom prst="rect">
                <a:avLst/>
              </a:prstGeom>
              <a:blipFill>
                <a:blip r:embed="rId4"/>
                <a:stretch>
                  <a:fillRect l="-758" t="-9375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043392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687FDBE-6F5F-A442-8DAE-927D56907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534" y="1042394"/>
            <a:ext cx="9212932" cy="361269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4808949-C021-7546-80D7-167E9546B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534" y="4155746"/>
            <a:ext cx="8753744" cy="244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45300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660D689-683B-374F-8517-999FFA826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50" y="1837904"/>
            <a:ext cx="101473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655121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PowerPoint 2010 简介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59</Words>
  <Application>Microsoft Macintosh PowerPoint</Application>
  <PresentationFormat>宽屏</PresentationFormat>
  <Paragraphs>10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Arial</vt:lpstr>
      <vt:lpstr>Calibri</vt:lpstr>
      <vt:lpstr>Cambria Math</vt:lpstr>
      <vt:lpstr>Georgia</vt:lpstr>
      <vt:lpstr>Times New Roman</vt:lpstr>
      <vt:lpstr>PowerPoint 2010 简介</vt:lpstr>
      <vt:lpstr>作业</vt:lpstr>
      <vt:lpstr>作业</vt:lpstr>
      <vt:lpstr>作业</vt:lpstr>
      <vt:lpstr>作业</vt:lpstr>
      <vt:lpstr>作业</vt:lpstr>
      <vt:lpstr>作业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Laudau Operations</dc:title>
  <dc:creator>Microsoft Office User</dc:creator>
  <cp:lastModifiedBy>Microsoft Office User</cp:lastModifiedBy>
  <cp:revision>73</cp:revision>
  <dcterms:created xsi:type="dcterms:W3CDTF">2020-03-03T02:10:43Z</dcterms:created>
  <dcterms:modified xsi:type="dcterms:W3CDTF">2020-06-02T04:08:05Z</dcterms:modified>
</cp:coreProperties>
</file>

<file path=docProps/thumbnail.jpeg>
</file>